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11/21/22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11/21/22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11/21/22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F810-50E9-F4F8-4674-063128C9A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Persistent </a:t>
            </a:r>
            <a:r>
              <a:rPr lang="en-US" dirty="0" err="1"/>
              <a:t>af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BBBD7-FAF5-AE9D-57A7-9536E169C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5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C1A7223B-ECED-A524-593D-E18C2E0A9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44600"/>
            <a:ext cx="7772400" cy="43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1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612196-0F60-B346-7418-B702E025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44600"/>
            <a:ext cx="7772400" cy="43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8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03068F3-6A89-E115-F5F3-4FC63F48C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44600"/>
            <a:ext cx="7772400" cy="43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7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3FAA7F9-FDFD-7C1C-8698-7DB4EF7C5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44600"/>
            <a:ext cx="7772400" cy="43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1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46BD4B2A-C7F6-31B6-EED8-4E4B24017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44600"/>
            <a:ext cx="7772400" cy="43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3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325690E-482B-D5E3-947C-1339CC5A4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44600"/>
            <a:ext cx="7772400" cy="43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5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5E747C31-3BE2-4990-8E9F-490301ED8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44600"/>
            <a:ext cx="7772400" cy="43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6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B8CBF00-05C5-79F1-FC40-FD88091C0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44600"/>
            <a:ext cx="7772400" cy="43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CFBE56-483C-82C1-F871-0F2560C5C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44600"/>
            <a:ext cx="7772400" cy="43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E14DBDA-CFF2-6E62-1A5A-8D57B4307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44600"/>
            <a:ext cx="7772400" cy="43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5767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</TotalTime>
  <Words>2</Words>
  <Application>Microsoft Macintosh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Persistent 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af</dc:title>
  <dc:creator>Adrian Pick</dc:creator>
  <cp:lastModifiedBy>Adrian Pick</cp:lastModifiedBy>
  <cp:revision>1</cp:revision>
  <dcterms:created xsi:type="dcterms:W3CDTF">2022-11-21T08:22:46Z</dcterms:created>
  <dcterms:modified xsi:type="dcterms:W3CDTF">2022-11-21T08:24:34Z</dcterms:modified>
</cp:coreProperties>
</file>